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9" r:id="rId4"/>
    <p:sldId id="272" r:id="rId5"/>
    <p:sldId id="274" r:id="rId6"/>
    <p:sldId id="264" r:id="rId7"/>
    <p:sldId id="276" r:id="rId8"/>
    <p:sldId id="266" r:id="rId9"/>
    <p:sldId id="269" r:id="rId10"/>
    <p:sldId id="277" r:id="rId11"/>
    <p:sldId id="278" r:id="rId12"/>
    <p:sldId id="275" r:id="rId13"/>
    <p:sldId id="263" r:id="rId14"/>
    <p:sldId id="256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615" cy="6940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5807" y="1180006"/>
            <a:ext cx="419100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Welcome Everybody</a:t>
            </a:r>
            <a:endParaRPr lang="en-US" sz="3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81200"/>
            <a:ext cx="2979368" cy="3749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39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6448" y="204337"/>
            <a:ext cx="57013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B.Read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match with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picture.Write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correct number in the box(pw).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192727"/>
            <a:ext cx="4953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farmer grows food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doctor helps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pilot flies a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blacksmith makes metal things.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91" y="2763357"/>
            <a:ext cx="2281210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91" y="4648200"/>
            <a:ext cx="2286000" cy="188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" y="4699687"/>
            <a:ext cx="243377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" y="2783514"/>
            <a:ext cx="2433770" cy="160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903560" y="318139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85965" y="31738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3926" y="52315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09248" y="71399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25170" y="52315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09794" y="238456"/>
            <a:ext cx="2057400" cy="1752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Open at page 38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232" y="3173840"/>
            <a:ext cx="65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4480" y="5239201"/>
            <a:ext cx="65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2077" y="5239201"/>
            <a:ext cx="65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4481" y="3215541"/>
            <a:ext cx="65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58587"/>
              </p:ext>
            </p:extLst>
          </p:nvPr>
        </p:nvGraphicFramePr>
        <p:xfrm>
          <a:off x="640731" y="1011366"/>
          <a:ext cx="7546077" cy="5657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289"/>
                <a:gridCol w="5775788"/>
              </a:tblGrid>
              <a:tr h="9083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56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76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04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28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3567" y="112116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0510" y="1219200"/>
            <a:ext cx="247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Word meaning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863" y="213189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Farmer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271" y="353506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Doctor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274" y="459426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ilot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901" y="5856840"/>
            <a:ext cx="186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lacksmith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7046" y="1984682"/>
            <a:ext cx="2519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person who cultivate crops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7046" y="3058007"/>
            <a:ext cx="2519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person who gives treatment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7046" y="4326185"/>
            <a:ext cx="3081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person who controls  an aircraft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0429" y="5582041"/>
            <a:ext cx="3515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person who makes things in iron by hand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2" y="1985656"/>
            <a:ext cx="1982294" cy="1198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70" y="5383166"/>
            <a:ext cx="1709107" cy="1193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761" y="4326185"/>
            <a:ext cx="1725965" cy="1179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97" y="3058297"/>
            <a:ext cx="1794451" cy="1232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538818" y="228600"/>
            <a:ext cx="586653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New words (by using pictures)</a:t>
            </a:r>
            <a:endParaRPr lang="en-US" sz="3600" dirty="0">
              <a:solidFill>
                <a:srgbClr val="8D298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963102"/>
            <a:ext cx="5212080" cy="29317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304800"/>
            <a:ext cx="30099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29B15"/>
                </a:solidFill>
                <a:latin typeface="Times New Roman" pitchFamily="18" charset="0"/>
                <a:cs typeface="Times New Roman" pitchFamily="18" charset="0"/>
              </a:rPr>
              <a:t>Silent Reading</a:t>
            </a:r>
            <a:r>
              <a:rPr lang="bn-IN" sz="3600" dirty="0" smtClean="0">
                <a:solidFill>
                  <a:srgbClr val="429B1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429B1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5715106"/>
            <a:ext cx="9144000" cy="11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975" y="97766"/>
            <a:ext cx="757804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One read and another listen(pw)</a:t>
            </a:r>
          </a:p>
          <a:p>
            <a:r>
              <a:rPr lang="en-US" sz="3200" dirty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Time:5 minutes</a:t>
            </a:r>
            <a:endParaRPr lang="en-US" sz="3200" dirty="0">
              <a:solidFill>
                <a:srgbClr val="8D298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177280" cy="3474720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" y="5428122"/>
            <a:ext cx="9143999" cy="14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325787"/>
            <a:ext cx="40607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nswer the questions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8486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does a farmer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does a pilot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does a blacksmith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does a doctor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07208"/>
            <a:ext cx="3657600" cy="646331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600" dirty="0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122"/>
            <a:ext cx="9143999" cy="14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2"/>
          <a:stretch/>
        </p:blipFill>
        <p:spPr bwMode="auto">
          <a:xfrm>
            <a:off x="12510" y="110124"/>
            <a:ext cx="1197592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2514600"/>
            <a:ext cx="9144000" cy="45335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777" y="1349337"/>
            <a:ext cx="3128023" cy="646331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Thanks a lot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5867400"/>
            <a:ext cx="3124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See you</a:t>
            </a:r>
            <a:endParaRPr lang="en-US" sz="3600" dirty="0">
              <a:solidFill>
                <a:srgbClr val="80008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39" y="90790"/>
            <a:ext cx="198120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39" y="90790"/>
            <a:ext cx="198120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02" y="110124"/>
            <a:ext cx="198120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3258"/>
            <a:ext cx="198120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1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255" y="508680"/>
            <a:ext cx="41910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A9639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Rafeya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Happy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A.M.Government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Primary School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Hatiya,Noakhali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4357258" y="665018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357255" y="1083425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357255" y="1544860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364184" y="2043211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4182" y="2508938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391892" y="3011898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14455" y="2604476"/>
            <a:ext cx="419100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Class:Three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1-2)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occupations</a:t>
            </a:r>
            <a:endParaRPr lang="en-US" sz="28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Unit:19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Time:45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minutes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122"/>
            <a:ext cx="9143999" cy="1429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593"/>
            <a:ext cx="2286000" cy="2468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48687"/>
            <a:ext cx="2651760" cy="1986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24" y="43593"/>
            <a:ext cx="914400" cy="2465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914400" cy="29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757" y="5048854"/>
            <a:ext cx="5029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today’s lesson might be?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81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104001"/>
            <a:ext cx="4457700" cy="64633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298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Let’s watch the video</a:t>
            </a:r>
            <a:endParaRPr lang="en-US" sz="3600" dirty="0">
              <a:solidFill>
                <a:srgbClr val="8D298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9209" y="4267200"/>
            <a:ext cx="46273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video?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28122"/>
            <a:ext cx="9143999" cy="1429878"/>
          </a:xfrm>
          <a:prstGeom prst="rect">
            <a:avLst/>
          </a:prstGeom>
        </p:spPr>
      </p:pic>
      <p:pic>
        <p:nvPicPr>
          <p:cNvPr id="3" name="videoplayback_Segment_0_x264_00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1955" y="838200"/>
            <a:ext cx="4267200" cy="287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22" b="80870" l="27304" r="6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38" r="30000" b="19201"/>
          <a:stretch/>
        </p:blipFill>
        <p:spPr>
          <a:xfrm>
            <a:off x="1" y="980022"/>
            <a:ext cx="1828800" cy="4425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22" b="80870" l="27304" r="6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38" r="30000" b="19201"/>
          <a:stretch/>
        </p:blipFill>
        <p:spPr>
          <a:xfrm>
            <a:off x="7355957" y="1002835"/>
            <a:ext cx="1559444" cy="442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6623" y="304800"/>
            <a:ext cx="351393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Todays lesson is----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28122"/>
            <a:ext cx="9143999" cy="1429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2" b="80870" l="27304" r="6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38" r="30000" b="19201"/>
          <a:stretch/>
        </p:blipFill>
        <p:spPr>
          <a:xfrm>
            <a:off x="6564573" y="1295400"/>
            <a:ext cx="2543033" cy="4425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2" b="80870" l="27304" r="6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38" r="30000" b="19201"/>
          <a:stretch/>
        </p:blipFill>
        <p:spPr>
          <a:xfrm>
            <a:off x="35257" y="957276"/>
            <a:ext cx="2543033" cy="4425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33" y="1905001"/>
            <a:ext cx="4162540" cy="2225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4746" y="2877531"/>
            <a:ext cx="3810000" cy="58477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CC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CC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ccupations</a:t>
            </a:r>
            <a:endParaRPr lang="en-US" sz="3200" dirty="0">
              <a:solidFill>
                <a:srgbClr val="00CC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267200" cy="584775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Learning outcomes-------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443"/>
            <a:ext cx="9144000" cy="1247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2362200"/>
            <a:ext cx="6667500" cy="2246769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epeat words after the teacher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sound,stress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intonation.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spell four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words and use in sentences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match words with pictures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talk about people.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470" y="1219200"/>
            <a:ext cx="4913748" cy="584775"/>
          </a:xfrm>
          <a:prstGeom prst="rect">
            <a:avLst/>
          </a:prstGeom>
          <a:noFill/>
          <a:ln w="28575">
            <a:solidFill>
              <a:srgbClr val="FF3399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Students will be able to</a:t>
            </a:r>
            <a:r>
              <a:rPr lang="en-US" sz="3200" dirty="0" smtClean="0"/>
              <a:t>-----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97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661" y="2280049"/>
            <a:ext cx="3429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are these people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200"/>
            <a:ext cx="2554352" cy="160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47075"/>
            <a:ext cx="2788920" cy="193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30" y="1524000"/>
            <a:ext cx="2634018" cy="190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4" y="5071070"/>
            <a:ext cx="2632287" cy="179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272639" y="3810000"/>
            <a:ext cx="276094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they do?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14444"/>
            <a:ext cx="2803464" cy="150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20" y="5182555"/>
            <a:ext cx="2803464" cy="150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57200"/>
            <a:ext cx="3657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Let’s listen my audio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4" y="5334000"/>
            <a:ext cx="9143999" cy="1429878"/>
          </a:xfrm>
          <a:prstGeom prst="rect">
            <a:avLst/>
          </a:prstGeom>
        </p:spPr>
      </p:pic>
      <p:pic>
        <p:nvPicPr>
          <p:cNvPr id="4" name="occupatio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2362200"/>
            <a:ext cx="2057400" cy="2272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292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3708" y="187293"/>
            <a:ext cx="634109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 at the pictures please then write the name of the occupations on your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" y="5428122"/>
            <a:ext cx="9143999" cy="1429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7633"/>
            <a:ext cx="2494878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26" y="3691913"/>
            <a:ext cx="2407944" cy="173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0835"/>
            <a:ext cx="2286000" cy="188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80143"/>
            <a:ext cx="243377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0396" y="609600"/>
            <a:ext cx="4419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Let’s listen my another audio.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" y="5428122"/>
            <a:ext cx="9143999" cy="1429878"/>
          </a:xfrm>
          <a:prstGeom prst="rect">
            <a:avLst/>
          </a:prstGeom>
        </p:spPr>
      </p:pic>
      <p:pic>
        <p:nvPicPr>
          <p:cNvPr id="4" name="occupation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2111280"/>
            <a:ext cx="1815662" cy="18612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093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240</Words>
  <Application>Microsoft Office PowerPoint</Application>
  <PresentationFormat>On-screen Show (4:3)</PresentationFormat>
  <Paragraphs>58</Paragraphs>
  <Slides>15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ismail - [2010]</cp:lastModifiedBy>
  <cp:revision>240</cp:revision>
  <dcterms:created xsi:type="dcterms:W3CDTF">2006-08-16T00:00:00Z</dcterms:created>
  <dcterms:modified xsi:type="dcterms:W3CDTF">2017-11-15T13:47:21Z</dcterms:modified>
</cp:coreProperties>
</file>